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96" r:id="rId6"/>
    <p:sldId id="335" r:id="rId7"/>
    <p:sldId id="315" r:id="rId8"/>
    <p:sldId id="336" r:id="rId9"/>
    <p:sldId id="337" r:id="rId10"/>
    <p:sldId id="339" r:id="rId11"/>
    <p:sldId id="319" r:id="rId12"/>
    <p:sldId id="316" r:id="rId13"/>
    <p:sldId id="338" r:id="rId14"/>
    <p:sldId id="325" r:id="rId1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84389A"/>
    <a:srgbClr val="FF3300"/>
    <a:srgbClr val="2B2BAB"/>
    <a:srgbClr val="3333CC"/>
    <a:srgbClr val="0066FF"/>
    <a:srgbClr val="6666FF"/>
    <a:srgbClr val="66CCFF"/>
    <a:srgbClr val="00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642" autoAdjust="0"/>
    <p:restoredTop sz="90743" autoAdjust="0"/>
  </p:normalViewPr>
  <p:slideViewPr>
    <p:cSldViewPr>
      <p:cViewPr>
        <p:scale>
          <a:sx n="100" d="100"/>
          <a:sy n="100" d="100"/>
        </p:scale>
        <p:origin x="-91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325379-A56A-4D99-A94E-8846EFF84EB6}" type="datetimeFigureOut">
              <a:rPr lang="nl-NL"/>
              <a:pPr>
                <a:defRPr/>
              </a:pPr>
              <a:t>12-11-2014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9DC982-273D-45B5-B5D6-E7E49F7249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201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ster P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820" y="1926801"/>
            <a:ext cx="8030628" cy="854127"/>
          </a:xfrm>
        </p:spPr>
        <p:txBody>
          <a:bodyPr/>
          <a:lstStyle>
            <a:lvl1pPr algn="l">
              <a:defRPr sz="3200" b="1" spc="-1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058" y="2780928"/>
            <a:ext cx="8026390" cy="936104"/>
          </a:xfrm>
        </p:spPr>
        <p:txBody>
          <a:bodyPr/>
          <a:lstStyle>
            <a:lvl1pPr marL="0" indent="0" algn="l">
              <a:buNone/>
              <a:defRPr sz="2200" spc="-1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000"/>
            <a:ext cx="8229600" cy="1143000"/>
          </a:xfrm>
        </p:spPr>
        <p:txBody>
          <a:bodyPr/>
          <a:lstStyle>
            <a:lvl1pPr algn="l">
              <a:defRPr sz="3600" spc="-150">
                <a:solidFill>
                  <a:srgbClr val="2E319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1"/>
            <a:ext cx="8229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9FC9AB-CF07-4F75-99C8-271C1193F4BD}" type="datetime1">
              <a:rPr lang="nl-NL"/>
              <a:pPr>
                <a:defRPr/>
              </a:pPr>
              <a:t>12-11-2014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1592-BC3E-4F41-A81D-00790200DD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 algn="l">
              <a:defRPr sz="3600" b="0" spc="-150">
                <a:solidFill>
                  <a:srgbClr val="27389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8280000" cy="39890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0" spc="-15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rgbClr val="273896"/>
                </a:solidFill>
              </a:defRPr>
            </a:lvl2pPr>
            <a:lvl3pPr>
              <a:defRPr sz="2000">
                <a:solidFill>
                  <a:srgbClr val="273896"/>
                </a:solidFill>
              </a:defRPr>
            </a:lvl3pPr>
            <a:lvl4pPr>
              <a:defRPr sz="1800">
                <a:solidFill>
                  <a:srgbClr val="273896"/>
                </a:solidFill>
              </a:defRPr>
            </a:lvl4pPr>
            <a:lvl5pPr>
              <a:defRPr sz="1800">
                <a:solidFill>
                  <a:srgbClr val="2738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0D96A5-EBE2-40C8-ABDA-D465A1FDD154}" type="datetime1">
              <a:rPr lang="nl-NL"/>
              <a:pPr>
                <a:defRPr/>
              </a:pPr>
              <a:t>12-11-2014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A9C6536-A964-457E-850A-E738487F832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000"/>
            <a:ext cx="8229600" cy="1143000"/>
          </a:xfrm>
        </p:spPr>
        <p:txBody>
          <a:bodyPr/>
          <a:lstStyle>
            <a:lvl1pPr algn="l">
              <a:defRPr sz="3600" spc="-150">
                <a:solidFill>
                  <a:srgbClr val="27389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0000"/>
            <a:ext cx="4040188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0000"/>
            <a:ext cx="4041775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63B5F3A-BD61-48C2-A257-A3C7132605D7}" type="datetime1">
              <a:rPr lang="nl-NL"/>
              <a:pPr>
                <a:defRPr/>
              </a:pPr>
              <a:t>12-11-2014</a:t>
            </a:fld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92F132D-FE34-4323-B22C-8C64B7FCE4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C118-484F-477E-AD1E-66E036AAE83B}" type="datetime1">
              <a:rPr lang="nl-NL"/>
              <a:pPr>
                <a:defRPr/>
              </a:pPr>
              <a:t>12-11-2014</a:t>
            </a:fld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20AD-65EF-461E-9DA0-8419836455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cherm met inhou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1520" y="2214000"/>
            <a:ext cx="7920880" cy="749883"/>
          </a:xfrm>
        </p:spPr>
        <p:txBody>
          <a:bodyPr/>
          <a:lstStyle>
            <a:lvl1pPr marL="0" indent="0" algn="l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50827" y="3168000"/>
            <a:ext cx="7921625" cy="288032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nl-NL" sz="2000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cherm zonder inhou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E3B27D-47BD-4402-96BB-9EEEC12292EE}" type="datetime1">
              <a:rPr lang="nl-NL"/>
              <a:pPr>
                <a:defRPr/>
              </a:pPr>
              <a:t>12-11-2014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10B63-745D-4888-81EB-D1A727F6E2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3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AFE2005-A2F0-4A07-8FF9-BF1AC781594D}" type="datetime1">
              <a:rPr lang="nl-NL"/>
              <a:pPr>
                <a:defRPr/>
              </a:pPr>
              <a:t>12-11-2014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175" y="6356350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6356350"/>
            <a:ext cx="801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49913C8-7FC8-4AE1-A24B-C2371D63C99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3" r:id="rId5"/>
    <p:sldLayoutId id="2147483818" r:id="rId6"/>
    <p:sldLayoutId id="2147483819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.bruring@kennisnet.nl" TargetMode="External"/><Relationship Id="rId2" Type="http://schemas.openxmlformats.org/officeDocument/2006/relationships/hyperlink" Target="kn.nu/imsc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7.jp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 smtClean="0"/>
              <a:t>Fijnmazig</a:t>
            </a:r>
            <a:r>
              <a:rPr lang="en-US" sz="2400" dirty="0" smtClean="0"/>
              <a:t> metadateren in Wikiwijs</a:t>
            </a:r>
            <a:endParaRPr lang="nl-NL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Pieter Bruring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5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3203848" y="1757740"/>
            <a:ext cx="2736304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 </a:t>
            </a:r>
            <a:r>
              <a:rPr lang="en-US" sz="3200" dirty="0" err="1" smtClean="0"/>
              <a:t>eerste</a:t>
            </a:r>
            <a:r>
              <a:rPr lang="en-US" sz="3200" dirty="0" smtClean="0"/>
              <a:t> </a:t>
            </a:r>
            <a:r>
              <a:rPr lang="en-US" sz="3200" dirty="0" err="1" smtClean="0"/>
              <a:t>stappen</a:t>
            </a:r>
            <a:r>
              <a:rPr lang="en-US" sz="3200" dirty="0" smtClean="0"/>
              <a:t> </a:t>
            </a:r>
            <a:r>
              <a:rPr lang="en-US" sz="3200" dirty="0" err="1" smtClean="0"/>
              <a:t>zijn</a:t>
            </a:r>
            <a:r>
              <a:rPr lang="en-US" sz="3200" dirty="0" smtClean="0"/>
              <a:t> al </a:t>
            </a:r>
            <a:r>
              <a:rPr lang="en-US" sz="3200" dirty="0" err="1" smtClean="0"/>
              <a:t>gezet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12-11-2014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Fijnmazige metadata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968143" y="194201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ELO X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766522" y="2223249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Wikiwijs </a:t>
            </a:r>
            <a:r>
              <a:rPr lang="en-US" dirty="0" err="1" smtClean="0"/>
              <a:t>Maken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323528" y="194201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</a:t>
            </a:r>
            <a:r>
              <a:rPr lang="en-US" dirty="0" err="1" smtClean="0"/>
              <a:t>uitgever</a:t>
            </a:r>
            <a:r>
              <a:rPr lang="en-US" dirty="0" smtClean="0"/>
              <a:t> A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323528" y="317559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</a:t>
            </a:r>
            <a:r>
              <a:rPr lang="en-US" dirty="0" err="1" smtClean="0"/>
              <a:t>uitgever</a:t>
            </a:r>
            <a:r>
              <a:rPr lang="en-US" dirty="0" smtClean="0"/>
              <a:t> B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401305" y="450429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</a:t>
            </a:r>
            <a:r>
              <a:rPr lang="en-US" dirty="0" err="1" smtClean="0"/>
              <a:t>uitgever</a:t>
            </a:r>
            <a:r>
              <a:rPr lang="en-US" dirty="0" smtClean="0"/>
              <a:t> C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3908848" y="4417213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Edurep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968143" y="3105348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ELO Y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6944887" y="450429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ELO Z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658510" y="1853917"/>
            <a:ext cx="201622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Kennisnet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3766522" y="3352091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Wikiwijs </a:t>
            </a:r>
            <a:r>
              <a:rPr lang="en-US" dirty="0" err="1" smtClean="0"/>
              <a:t>Delen</a:t>
            </a:r>
            <a:endParaRPr lang="nl-NL" dirty="0"/>
          </a:p>
        </p:txBody>
      </p:sp>
      <p:sp>
        <p:nvSpPr>
          <p:cNvPr id="20" name="Gestreepte PIJL-RECHTS 19"/>
          <p:cNvSpPr/>
          <p:nvPr/>
        </p:nvSpPr>
        <p:spPr>
          <a:xfrm>
            <a:off x="2420169" y="3281842"/>
            <a:ext cx="648072" cy="903626"/>
          </a:xfrm>
          <a:prstGeom prst="stripedRigh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Gestreepte PIJL-RECHTS 20"/>
          <p:cNvSpPr/>
          <p:nvPr/>
        </p:nvSpPr>
        <p:spPr>
          <a:xfrm>
            <a:off x="6084168" y="3358155"/>
            <a:ext cx="648072" cy="903626"/>
          </a:xfrm>
          <a:prstGeom prst="stripedRigh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RECHTS 18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25031" r="8920" b="19970"/>
          <a:stretch/>
        </p:blipFill>
        <p:spPr bwMode="auto">
          <a:xfrm>
            <a:off x="7067550" y="3514725"/>
            <a:ext cx="15240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9" y="2291612"/>
            <a:ext cx="1973387" cy="46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2" y="2272004"/>
            <a:ext cx="1835949" cy="44929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5" y="3420382"/>
            <a:ext cx="1751290" cy="53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29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Meer </a:t>
            </a:r>
            <a:r>
              <a:rPr lang="en-US" sz="3200" dirty="0" err="1" smtClean="0"/>
              <a:t>informatie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0001"/>
            <a:ext cx="8003232" cy="4653295"/>
          </a:xfrm>
        </p:spPr>
        <p:txBody>
          <a:bodyPr/>
          <a:lstStyle/>
          <a:p>
            <a:endParaRPr lang="nl-NL" sz="2000" dirty="0" smtClean="0"/>
          </a:p>
          <a:p>
            <a:pPr marL="457200" lvl="1" indent="0">
              <a:buNone/>
            </a:pPr>
            <a:r>
              <a:rPr lang="en-US" sz="2000" dirty="0" err="1" smtClean="0"/>
              <a:t>Informatie</a:t>
            </a:r>
            <a:r>
              <a:rPr lang="en-US" sz="2000" dirty="0" smtClean="0"/>
              <a:t> </a:t>
            </a:r>
            <a:r>
              <a:rPr lang="en-US" sz="2000" dirty="0" err="1" smtClean="0"/>
              <a:t>pakket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2" action="ppaction://hlinkfile"/>
              </a:rPr>
              <a:t>kn.nu/</a:t>
            </a:r>
            <a:r>
              <a:rPr lang="en-US" sz="2000" dirty="0" err="1" smtClean="0">
                <a:hlinkClick r:id="rId2" action="ppaction://hlinkfile"/>
              </a:rPr>
              <a:t>imscp</a:t>
            </a:r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1600" dirty="0" smtClean="0"/>
              <a:t>Info </a:t>
            </a:r>
            <a:r>
              <a:rPr lang="en-US" sz="1600" dirty="0" err="1" smtClean="0"/>
              <a:t>voor</a:t>
            </a:r>
            <a:r>
              <a:rPr lang="en-US" sz="1600" dirty="0" smtClean="0"/>
              <a:t> developer over</a:t>
            </a:r>
            <a:r>
              <a:rPr lang="en-US" sz="1600" dirty="0" smtClean="0"/>
              <a:t>:</a:t>
            </a:r>
          </a:p>
          <a:p>
            <a:pPr lvl="1"/>
            <a:r>
              <a:rPr lang="en-US" sz="1600" dirty="0" smtClean="0"/>
              <a:t>IMSCP</a:t>
            </a:r>
            <a:endParaRPr lang="en-US" sz="1600" dirty="0" smtClean="0"/>
          </a:p>
          <a:p>
            <a:pPr lvl="1"/>
            <a:r>
              <a:rPr lang="en-US" sz="1600" dirty="0" smtClean="0"/>
              <a:t>QTI</a:t>
            </a:r>
          </a:p>
          <a:p>
            <a:pPr lvl="1"/>
            <a:r>
              <a:rPr lang="en-US" sz="1600" dirty="0" err="1" smtClean="0"/>
              <a:t>Gebruikte</a:t>
            </a:r>
            <a:r>
              <a:rPr lang="en-US" sz="1600" dirty="0" smtClean="0"/>
              <a:t> metadata (OBK)</a:t>
            </a:r>
            <a:endParaRPr lang="en-US" sz="1600" dirty="0" smtClean="0"/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2000" dirty="0" smtClean="0"/>
              <a:t>Contact: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Pieter Bruring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dirty="0" smtClean="0">
                <a:hlinkClick r:id="rId3"/>
              </a:rPr>
              <a:t>p.bruring@kennisnet.nl</a:t>
            </a:r>
            <a:endParaRPr lang="en-US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12-11-2014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Fijnmazige metadata</a:t>
            </a:r>
            <a:endParaRPr lang="nl-NL" dirty="0"/>
          </a:p>
        </p:txBody>
      </p:sp>
      <p:pic>
        <p:nvPicPr>
          <p:cNvPr id="9" name="Picture 2" descr="C:\Users\bruring01\Dropbox\Files\Fotos\ECK Klantendag\edi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8470"/>
            <a:ext cx="1404096" cy="16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22" y="1503834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8316416" y="5733256"/>
            <a:ext cx="360040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3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272808"/>
          </a:xfrm>
          <a:solidFill>
            <a:srgbClr val="2B2BAB"/>
          </a:solidFill>
        </p:spPr>
        <p:txBody>
          <a:bodyPr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Wikiwijs Arrangementen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voorbeeld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12-11-2014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</a:t>
            </a:r>
            <a:r>
              <a:rPr lang="nl-NL" dirty="0" smtClean="0"/>
              <a:t>Fijnmazige metadata</a:t>
            </a:r>
            <a:endParaRPr lang="nl-NL" dirty="0"/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Meten aan melkwegstelsels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11111" r="2266"/>
          <a:stretch/>
        </p:blipFill>
        <p:spPr>
          <a:xfrm>
            <a:off x="1331640" y="1268760"/>
            <a:ext cx="6516725" cy="50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50" y="4903639"/>
            <a:ext cx="984206" cy="3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91" y="2523388"/>
            <a:ext cx="3389203" cy="1792418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11" y="1726115"/>
            <a:ext cx="2406933" cy="298866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93" y="2378033"/>
            <a:ext cx="2301851" cy="164827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56" y="2095723"/>
            <a:ext cx="2330848" cy="22494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 smtClean="0"/>
              <a:t>      Wikiwijs </a:t>
            </a:r>
            <a:r>
              <a:rPr lang="nl-NL" sz="2800" dirty="0" smtClean="0"/>
              <a:t>Maken: open les materiaal editor</a:t>
            </a:r>
            <a:endParaRPr lang="nl-N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12-11-2014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Fijnmazige metadata</a:t>
            </a:r>
            <a:endParaRPr lang="nl-NL" dirty="0"/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2582401" y="1388988"/>
            <a:ext cx="3987917" cy="3464323"/>
          </a:xfrm>
          <a:prstGeom prst="rect">
            <a:avLst/>
          </a:prstGeom>
          <a:solidFill>
            <a:srgbClr val="84389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Arrangement = Les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</p:txBody>
      </p:sp>
      <p:sp>
        <p:nvSpPr>
          <p:cNvPr id="19" name="Rechthoek 18"/>
          <p:cNvSpPr/>
          <p:nvPr/>
        </p:nvSpPr>
        <p:spPr>
          <a:xfrm>
            <a:off x="2753894" y="1950576"/>
            <a:ext cx="3600400" cy="7819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/>
              <a:t>Hoofdstuk 1</a:t>
            </a:r>
          </a:p>
        </p:txBody>
      </p:sp>
      <p:sp>
        <p:nvSpPr>
          <p:cNvPr id="20" name="Rechthoek 19"/>
          <p:cNvSpPr/>
          <p:nvPr/>
        </p:nvSpPr>
        <p:spPr>
          <a:xfrm>
            <a:off x="2753894" y="2736012"/>
            <a:ext cx="3600400" cy="7772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Hoofdstuk</a:t>
            </a:r>
            <a:r>
              <a:rPr lang="en-US" dirty="0" smtClean="0"/>
              <a:t> 1.1</a:t>
            </a:r>
            <a:endParaRPr lang="nl-NL" dirty="0"/>
          </a:p>
        </p:txBody>
      </p:sp>
      <p:sp>
        <p:nvSpPr>
          <p:cNvPr id="22" name="Rechthoek 21"/>
          <p:cNvSpPr/>
          <p:nvPr/>
        </p:nvSpPr>
        <p:spPr>
          <a:xfrm>
            <a:off x="2760919" y="3521480"/>
            <a:ext cx="3600400" cy="12598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/>
              <a:t>Hoofdstuk </a:t>
            </a:r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21" name="Rechthoek 20"/>
          <p:cNvSpPr/>
          <p:nvPr/>
        </p:nvSpPr>
        <p:spPr>
          <a:xfrm>
            <a:off x="2825902" y="4140292"/>
            <a:ext cx="3471624" cy="461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accent4">
                    <a:lumMod val="75000"/>
                  </a:schemeClr>
                </a:solidFill>
              </a:rPr>
              <a:t>Toets</a:t>
            </a:r>
          </a:p>
        </p:txBody>
      </p:sp>
      <p:sp>
        <p:nvSpPr>
          <p:cNvPr id="23" name="Rechthoek 22"/>
          <p:cNvSpPr/>
          <p:nvPr/>
        </p:nvSpPr>
        <p:spPr>
          <a:xfrm>
            <a:off x="5008082" y="2821982"/>
            <a:ext cx="1224136" cy="303038"/>
          </a:xfrm>
          <a:prstGeom prst="rect">
            <a:avLst/>
          </a:prstGeom>
          <a:solidFill>
            <a:srgbClr val="84389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Metadata</a:t>
            </a:r>
            <a:endParaRPr lang="nl-NL" dirty="0"/>
          </a:p>
        </p:txBody>
      </p:sp>
      <p:sp>
        <p:nvSpPr>
          <p:cNvPr id="24" name="Rechthoek 23"/>
          <p:cNvSpPr/>
          <p:nvPr/>
        </p:nvSpPr>
        <p:spPr>
          <a:xfrm>
            <a:off x="4986142" y="2038506"/>
            <a:ext cx="1224136" cy="303038"/>
          </a:xfrm>
          <a:prstGeom prst="rect">
            <a:avLst/>
          </a:prstGeom>
          <a:solidFill>
            <a:srgbClr val="84389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Metadata</a:t>
            </a:r>
            <a:endParaRPr lang="nl-NL" dirty="0"/>
          </a:p>
        </p:txBody>
      </p:sp>
      <p:sp>
        <p:nvSpPr>
          <p:cNvPr id="25" name="Rechthoek 24"/>
          <p:cNvSpPr/>
          <p:nvPr/>
        </p:nvSpPr>
        <p:spPr>
          <a:xfrm>
            <a:off x="5008082" y="3629176"/>
            <a:ext cx="1224136" cy="303038"/>
          </a:xfrm>
          <a:prstGeom prst="rect">
            <a:avLst/>
          </a:prstGeom>
          <a:solidFill>
            <a:srgbClr val="84389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Metadata</a:t>
            </a:r>
            <a:endParaRPr lang="nl-NL" dirty="0"/>
          </a:p>
        </p:txBody>
      </p:sp>
      <p:sp>
        <p:nvSpPr>
          <p:cNvPr id="26" name="Rechthoek 25"/>
          <p:cNvSpPr/>
          <p:nvPr/>
        </p:nvSpPr>
        <p:spPr>
          <a:xfrm>
            <a:off x="5008082" y="4219361"/>
            <a:ext cx="1224136" cy="303038"/>
          </a:xfrm>
          <a:prstGeom prst="rect">
            <a:avLst/>
          </a:prstGeom>
          <a:solidFill>
            <a:srgbClr val="84389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622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08542 -0.11273 C -0.10347 -0.1375 -0.13299 -0.15578 -0.16528 -0.16527 C -0.20191 -0.17592 -0.23281 -0.17546 -0.25694 -0.16273 L -0.36823 -0.10787 " pathEditMode="relative" rAng="743522" ptsTypes="FffFF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96 0.01041 L -0.08524 0.08842 C -0.10364 0.10463 -0.13298 0.125 -0.1644 0.14305 C -0.20034 0.16458 -0.22968 0.17847 -0.25156 0.18541 L -0.35451 0.21991 " pathEditMode="relative" rAng="9378300" ptsTypes="FffFF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2.59259E-6 L 0.08785 -0.07384 C 0.10539 -0.09166 0.13664 -0.10671 0.16875 -0.11921 C 0.20573 -0.13333 0.23542 -0.14236 0.25886 -0.1412 L 0.3658 -0.14421 " pathEditMode="relative" rAng="-968221" ptsTypes="FffFF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2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272808"/>
          </a:xfrm>
          <a:solidFill>
            <a:srgbClr val="2B2BAB"/>
          </a:solidFill>
        </p:spPr>
        <p:txBody>
          <a:bodyPr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Fijnmazige metadata editor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Nieuwe</a:t>
            </a:r>
            <a:r>
              <a:rPr lang="en-US" sz="3200" dirty="0" smtClean="0"/>
              <a:t> metadata editor (</a:t>
            </a:r>
            <a:r>
              <a:rPr lang="en-US" sz="3200" dirty="0" err="1" smtClean="0"/>
              <a:t>rond</a:t>
            </a:r>
            <a:r>
              <a:rPr lang="en-US" sz="3200" dirty="0" smtClean="0"/>
              <a:t> 19/11 Live)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12-11-2014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Fijnmazige metadata</a:t>
            </a:r>
            <a:endParaRPr lang="nl-NL" dirty="0"/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Writing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1111" r="2604" b="20556"/>
          <a:stretch/>
        </p:blipFill>
        <p:spPr>
          <a:xfrm>
            <a:off x="1187624" y="1262980"/>
            <a:ext cx="6010275" cy="4686300"/>
          </a:xfrm>
          <a:prstGeom prst="rect">
            <a:avLst/>
          </a:prstGeom>
        </p:spPr>
      </p:pic>
      <p:pic>
        <p:nvPicPr>
          <p:cNvPr id="9" name="Afbeelding 8" descr="Writing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13194" r="6065" b="20556"/>
          <a:stretch/>
        </p:blipFill>
        <p:spPr>
          <a:xfrm>
            <a:off x="1403648" y="1767483"/>
            <a:ext cx="5819775" cy="4543426"/>
          </a:xfrm>
          <a:prstGeom prst="rect">
            <a:avLst/>
          </a:prstGeom>
        </p:spPr>
      </p:pic>
      <p:pic>
        <p:nvPicPr>
          <p:cNvPr id="10" name="Afbeelding 9" descr="Writing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" t="12917" r="6065" b="23333"/>
          <a:stretch/>
        </p:blipFill>
        <p:spPr>
          <a:xfrm>
            <a:off x="1406996" y="1774278"/>
            <a:ext cx="5800725" cy="4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272808"/>
          </a:xfrm>
          <a:solidFill>
            <a:srgbClr val="2B2BAB"/>
          </a:solidFill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Export </a:t>
            </a:r>
            <a:r>
              <a:rPr lang="en-US" sz="3200" dirty="0" err="1" smtClean="0">
                <a:solidFill>
                  <a:schemeClr val="bg1"/>
                </a:solidFill>
              </a:rPr>
              <a:t>en</a:t>
            </a:r>
            <a:r>
              <a:rPr lang="en-US" sz="3200" dirty="0" smtClean="0">
                <a:solidFill>
                  <a:schemeClr val="bg1"/>
                </a:solidFill>
              </a:rPr>
              <a:t> import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/>
          <p:cNvGrpSpPr/>
          <p:nvPr/>
        </p:nvGrpSpPr>
        <p:grpSpPr>
          <a:xfrm>
            <a:off x="7675771" y="1364774"/>
            <a:ext cx="1412964" cy="971150"/>
            <a:chOff x="6876256" y="2148280"/>
            <a:chExt cx="2267744" cy="124797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172" r="100000">
                          <a14:backgroundMark x1="16406" y1="5664" x2="16406" y2="5664"/>
                          <a14:backgroundMark x1="90039" y1="91602" x2="90039" y2="91602"/>
                          <a14:backgroundMark x1="83008" y1="81250" x2="83008" y2="81250"/>
                          <a14:backgroundMark x1="90430" y1="10742" x2="90430" y2="1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946" y="2148280"/>
              <a:ext cx="840283" cy="8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kstvak 32"/>
            <p:cNvSpPr txBox="1"/>
            <p:nvPr/>
          </p:nvSpPr>
          <p:spPr>
            <a:xfrm>
              <a:off x="6876256" y="2921643"/>
              <a:ext cx="2267744" cy="47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QTI</a:t>
              </a:r>
              <a:endParaRPr lang="nl-NL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  </a:t>
            </a:r>
            <a:r>
              <a:rPr lang="nl-NL" sz="3200" dirty="0" smtClean="0"/>
              <a:t>Exporteren van arrangementen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12-11-2014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Fijnmazige metadata</a:t>
            </a:r>
            <a:endParaRPr lang="nl-NL" dirty="0"/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hoek 15"/>
          <p:cNvSpPr/>
          <p:nvPr/>
        </p:nvSpPr>
        <p:spPr>
          <a:xfrm>
            <a:off x="2375756" y="1657200"/>
            <a:ext cx="4392488" cy="458011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Wikiwijs export</a:t>
            </a:r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</p:txBody>
      </p:sp>
      <p:grpSp>
        <p:nvGrpSpPr>
          <p:cNvPr id="31" name="Groep 30"/>
          <p:cNvGrpSpPr/>
          <p:nvPr/>
        </p:nvGrpSpPr>
        <p:grpSpPr>
          <a:xfrm>
            <a:off x="2570629" y="2305272"/>
            <a:ext cx="4021955" cy="3860032"/>
            <a:chOff x="2570629" y="2305272"/>
            <a:chExt cx="4021955" cy="3860032"/>
          </a:xfrm>
        </p:grpSpPr>
        <p:sp>
          <p:nvSpPr>
            <p:cNvPr id="17" name="Rechthoek 16"/>
            <p:cNvSpPr/>
            <p:nvPr/>
          </p:nvSpPr>
          <p:spPr>
            <a:xfrm>
              <a:off x="2570629" y="2305272"/>
              <a:ext cx="3987917" cy="3464323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Arrangement</a:t>
              </a: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2742122" y="2866860"/>
              <a:ext cx="3600400" cy="7819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/>
                <a:t>Hoofdstuk 1</a:t>
              </a:r>
            </a:p>
          </p:txBody>
        </p:sp>
        <p:sp>
          <p:nvSpPr>
            <p:cNvPr id="20" name="Rechthoek 19"/>
            <p:cNvSpPr/>
            <p:nvPr/>
          </p:nvSpPr>
          <p:spPr>
            <a:xfrm>
              <a:off x="2742122" y="3652296"/>
              <a:ext cx="3600400" cy="7772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/>
                <a:t>Hoofdstuk</a:t>
              </a:r>
              <a:r>
                <a:rPr lang="en-US" dirty="0" smtClean="0"/>
                <a:t> 1.1</a:t>
              </a:r>
              <a:endParaRPr lang="nl-NL" dirty="0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2749147" y="4437764"/>
              <a:ext cx="3600400" cy="12598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/>
                <a:t>Hoofdstuk </a:t>
              </a:r>
              <a:r>
                <a:rPr lang="nl-NL" dirty="0" smtClean="0"/>
                <a:t>2</a:t>
              </a:r>
              <a:endParaRPr lang="nl-NL" dirty="0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2814130" y="5056576"/>
              <a:ext cx="3471624" cy="461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b="1" dirty="0">
                  <a:solidFill>
                    <a:schemeClr val="accent4">
                      <a:lumMod val="75000"/>
                    </a:schemeClr>
                  </a:solidFill>
                </a:rPr>
                <a:t>Toets</a:t>
              </a:r>
            </a:p>
          </p:txBody>
        </p:sp>
        <p:sp>
          <p:nvSpPr>
            <p:cNvPr id="23" name="Rechthoek 22"/>
            <p:cNvSpPr/>
            <p:nvPr/>
          </p:nvSpPr>
          <p:spPr>
            <a:xfrm>
              <a:off x="4996310" y="3738266"/>
              <a:ext cx="1224136" cy="303038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nl-NL" dirty="0"/>
            </a:p>
          </p:txBody>
        </p:sp>
        <p:sp>
          <p:nvSpPr>
            <p:cNvPr id="24" name="Rechthoek 23"/>
            <p:cNvSpPr/>
            <p:nvPr/>
          </p:nvSpPr>
          <p:spPr>
            <a:xfrm>
              <a:off x="4974370" y="2954790"/>
              <a:ext cx="1224136" cy="303038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nl-NL" dirty="0"/>
            </a:p>
          </p:txBody>
        </p:sp>
        <p:sp>
          <p:nvSpPr>
            <p:cNvPr id="25" name="Rechthoek 24"/>
            <p:cNvSpPr/>
            <p:nvPr/>
          </p:nvSpPr>
          <p:spPr>
            <a:xfrm>
              <a:off x="4996310" y="4545460"/>
              <a:ext cx="1224136" cy="303038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nl-NL" dirty="0"/>
            </a:p>
          </p:txBody>
        </p:sp>
        <p:sp>
          <p:nvSpPr>
            <p:cNvPr id="26" name="Rechthoek 25"/>
            <p:cNvSpPr/>
            <p:nvPr/>
          </p:nvSpPr>
          <p:spPr>
            <a:xfrm>
              <a:off x="4996310" y="5135645"/>
              <a:ext cx="1224136" cy="303038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nl-NL" dirty="0"/>
            </a:p>
          </p:txBody>
        </p:sp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378" y="5819923"/>
              <a:ext cx="984206" cy="34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ep 8"/>
          <p:cNvGrpSpPr/>
          <p:nvPr/>
        </p:nvGrpSpPr>
        <p:grpSpPr>
          <a:xfrm>
            <a:off x="6558546" y="1274862"/>
            <a:ext cx="3055094" cy="1545659"/>
            <a:chOff x="6876256" y="2184652"/>
            <a:chExt cx="2267744" cy="96838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172" r="100000">
                          <a14:backgroundMark x1="16406" y1="5664" x2="16406" y2="5664"/>
                          <a14:backgroundMark x1="90039" y1="91602" x2="90039" y2="91602"/>
                          <a14:backgroundMark x1="83008" y1="81250" x2="83008" y2="81250"/>
                          <a14:backgroundMark x1="90430" y1="10742" x2="90430" y2="1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806" y="2184652"/>
              <a:ext cx="840283" cy="8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kstvak 2"/>
            <p:cNvSpPr txBox="1"/>
            <p:nvPr/>
          </p:nvSpPr>
          <p:spPr>
            <a:xfrm>
              <a:off x="6876256" y="2921643"/>
              <a:ext cx="2267744" cy="23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IMS Content Package</a:t>
              </a:r>
              <a:endParaRPr lang="nl-NL" dirty="0"/>
            </a:p>
          </p:txBody>
        </p:sp>
      </p:grpSp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77" b="86047" l="957" r="98086">
                        <a14:foregroundMark x1="4785" y1="48837" x2="4785" y2="48837"/>
                        <a14:foregroundMark x1="1435" y1="46512" x2="1435" y2="46512"/>
                        <a14:foregroundMark x1="10526" y1="46512" x2="10526" y2="46512"/>
                        <a14:foregroundMark x1="18660" y1="58140" x2="18660" y2="58140"/>
                        <a14:foregroundMark x1="28708" y1="46512" x2="28708" y2="46512"/>
                        <a14:foregroundMark x1="37321" y1="46512" x2="37321" y2="46512"/>
                        <a14:foregroundMark x1="44976" y1="46512" x2="44976" y2="46512"/>
                        <a14:foregroundMark x1="52153" y1="51163" x2="52153" y2="51163"/>
                        <a14:foregroundMark x1="74163" y1="46512" x2="74163" y2="46512"/>
                        <a14:foregroundMark x1="79426" y1="67442" x2="79426" y2="67442"/>
                        <a14:foregroundMark x1="88038" y1="62791" x2="88038" y2="62791"/>
                        <a14:foregroundMark x1="93301" y1="60465" x2="93301" y2="60465"/>
                        <a14:foregroundMark x1="98086" y1="39535" x2="98086" y2="39535"/>
                      </a14:backgroundRemoval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764">
            <a:off x="6956677" y="3926882"/>
            <a:ext cx="1990725" cy="4095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3" r="32524"/>
          <a:stretch/>
        </p:blipFill>
        <p:spPr>
          <a:xfrm>
            <a:off x="6864398" y="5035236"/>
            <a:ext cx="2291461" cy="692254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79"/>
          <a:stretch/>
        </p:blipFill>
        <p:spPr bwMode="auto">
          <a:xfrm rot="887818">
            <a:off x="6957771" y="4556162"/>
            <a:ext cx="1932685" cy="49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1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209 L 0.0434 0.06243 C 0.04982 0.07492 0.05243 0.09295 0.05052 0.11076 C 0.04861 0.13087 0.04253 0.14636 0.03368 0.15607 L -0.00608 0.20486 " pathEditMode="relative" rAng="5866033" ptsTypes="FffFF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10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4" descr="http://bookthatdj.com/wp-content/uploads/2014/01/dj1u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49644"/>
            <a:ext cx="95345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  Importeren in ELO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12-11-2014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Fijnmazige metadata</a:t>
            </a:r>
            <a:endParaRPr lang="nl-NL" dirty="0"/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420863" y="1744859"/>
            <a:ext cx="2016224" cy="1997833"/>
            <a:chOff x="420863" y="1744859"/>
            <a:chExt cx="2016224" cy="1997833"/>
          </a:xfrm>
        </p:grpSpPr>
        <p:grpSp>
          <p:nvGrpSpPr>
            <p:cNvPr id="63" name="Groep 62"/>
            <p:cNvGrpSpPr/>
            <p:nvPr/>
          </p:nvGrpSpPr>
          <p:grpSpPr>
            <a:xfrm>
              <a:off x="467545" y="1803806"/>
              <a:ext cx="1859460" cy="1938886"/>
              <a:chOff x="-4727020" y="1189484"/>
              <a:chExt cx="4392488" cy="4580111"/>
            </a:xfrm>
          </p:grpSpPr>
          <p:sp>
            <p:nvSpPr>
              <p:cNvPr id="64" name="Rechthoek 63"/>
              <p:cNvSpPr/>
              <p:nvPr/>
            </p:nvSpPr>
            <p:spPr>
              <a:xfrm>
                <a:off x="-4727020" y="1189484"/>
                <a:ext cx="4392488" cy="4580111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</p:txBody>
          </p:sp>
          <p:grpSp>
            <p:nvGrpSpPr>
              <p:cNvPr id="65" name="Groep 64"/>
              <p:cNvGrpSpPr/>
              <p:nvPr/>
            </p:nvGrpSpPr>
            <p:grpSpPr>
              <a:xfrm>
                <a:off x="-4532147" y="1837556"/>
                <a:ext cx="3987917" cy="3464323"/>
                <a:chOff x="2570629" y="2305272"/>
                <a:chExt cx="3987917" cy="3464323"/>
              </a:xfrm>
            </p:grpSpPr>
            <p:sp>
              <p:nvSpPr>
                <p:cNvPr id="66" name="Rechthoek 65"/>
                <p:cNvSpPr/>
                <p:nvPr/>
              </p:nvSpPr>
              <p:spPr>
                <a:xfrm>
                  <a:off x="2570629" y="2305272"/>
                  <a:ext cx="3987917" cy="3464323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2742122" y="2866860"/>
                  <a:ext cx="3600400" cy="78193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2742122" y="3652296"/>
                  <a:ext cx="3600400" cy="77727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2749147" y="4437764"/>
                  <a:ext cx="3600400" cy="125982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70" name="Rechthoek 69"/>
                <p:cNvSpPr/>
                <p:nvPr/>
              </p:nvSpPr>
              <p:spPr>
                <a:xfrm>
                  <a:off x="2814130" y="5056576"/>
                  <a:ext cx="3471624" cy="46117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5" name="Rechthoek 74"/>
                <p:cNvSpPr/>
                <p:nvPr/>
              </p:nvSpPr>
              <p:spPr>
                <a:xfrm>
                  <a:off x="4996310" y="3738266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6" name="Rechthoek 75"/>
                <p:cNvSpPr/>
                <p:nvPr/>
              </p:nvSpPr>
              <p:spPr>
                <a:xfrm>
                  <a:off x="4974370" y="2954790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7" name="Rechthoek 76"/>
                <p:cNvSpPr/>
                <p:nvPr/>
              </p:nvSpPr>
              <p:spPr>
                <a:xfrm>
                  <a:off x="4996310" y="4545460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8" name="Rechthoek 77"/>
                <p:cNvSpPr/>
                <p:nvPr/>
              </p:nvSpPr>
              <p:spPr>
                <a:xfrm>
                  <a:off x="4996310" y="5135645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sp>
          <p:nvSpPr>
            <p:cNvPr id="112" name="Tekstvak 111"/>
            <p:cNvSpPr txBox="1"/>
            <p:nvPr/>
          </p:nvSpPr>
          <p:spPr>
            <a:xfrm>
              <a:off x="420863" y="1744859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Export Les A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461940" y="3954986"/>
            <a:ext cx="2016224" cy="2013847"/>
            <a:chOff x="461940" y="3954986"/>
            <a:chExt cx="2016224" cy="2013847"/>
          </a:xfrm>
        </p:grpSpPr>
        <p:grpSp>
          <p:nvGrpSpPr>
            <p:cNvPr id="90" name="Groep 89"/>
            <p:cNvGrpSpPr/>
            <p:nvPr/>
          </p:nvGrpSpPr>
          <p:grpSpPr>
            <a:xfrm>
              <a:off x="492925" y="4029947"/>
              <a:ext cx="1859460" cy="1938886"/>
              <a:chOff x="-4727020" y="1189484"/>
              <a:chExt cx="4392488" cy="4580111"/>
            </a:xfrm>
          </p:grpSpPr>
          <p:sp>
            <p:nvSpPr>
              <p:cNvPr id="91" name="Rechthoek 90"/>
              <p:cNvSpPr/>
              <p:nvPr/>
            </p:nvSpPr>
            <p:spPr>
              <a:xfrm>
                <a:off x="-4727020" y="1189484"/>
                <a:ext cx="4392488" cy="4580111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</p:txBody>
          </p:sp>
          <p:grpSp>
            <p:nvGrpSpPr>
              <p:cNvPr id="92" name="Groep 91"/>
              <p:cNvGrpSpPr/>
              <p:nvPr/>
            </p:nvGrpSpPr>
            <p:grpSpPr>
              <a:xfrm>
                <a:off x="-4532147" y="1837556"/>
                <a:ext cx="3987917" cy="3464323"/>
                <a:chOff x="2570629" y="2305272"/>
                <a:chExt cx="3987917" cy="3464323"/>
              </a:xfrm>
            </p:grpSpPr>
            <p:sp>
              <p:nvSpPr>
                <p:cNvPr id="93" name="Rechthoek 92"/>
                <p:cNvSpPr/>
                <p:nvPr/>
              </p:nvSpPr>
              <p:spPr>
                <a:xfrm>
                  <a:off x="2570629" y="2305272"/>
                  <a:ext cx="3987917" cy="3464323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</p:txBody>
            </p:sp>
            <p:sp>
              <p:nvSpPr>
                <p:cNvPr id="94" name="Rechthoek 93"/>
                <p:cNvSpPr/>
                <p:nvPr/>
              </p:nvSpPr>
              <p:spPr>
                <a:xfrm>
                  <a:off x="2742122" y="2866860"/>
                  <a:ext cx="3600400" cy="78193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95" name="Rechthoek 94"/>
                <p:cNvSpPr/>
                <p:nvPr/>
              </p:nvSpPr>
              <p:spPr>
                <a:xfrm>
                  <a:off x="2742122" y="3652296"/>
                  <a:ext cx="3600400" cy="77727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96" name="Rechthoek 95"/>
                <p:cNvSpPr/>
                <p:nvPr/>
              </p:nvSpPr>
              <p:spPr>
                <a:xfrm>
                  <a:off x="2749147" y="4437764"/>
                  <a:ext cx="3600400" cy="125982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97" name="Rechthoek 96"/>
                <p:cNvSpPr/>
                <p:nvPr/>
              </p:nvSpPr>
              <p:spPr>
                <a:xfrm>
                  <a:off x="2814130" y="5056576"/>
                  <a:ext cx="3471624" cy="46117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8" name="Rechthoek 97"/>
                <p:cNvSpPr/>
                <p:nvPr/>
              </p:nvSpPr>
              <p:spPr>
                <a:xfrm>
                  <a:off x="4996310" y="3738266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9" name="Rechthoek 98"/>
                <p:cNvSpPr/>
                <p:nvPr/>
              </p:nvSpPr>
              <p:spPr>
                <a:xfrm>
                  <a:off x="4974370" y="2954790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1" name="Rechthoek 100"/>
                <p:cNvSpPr/>
                <p:nvPr/>
              </p:nvSpPr>
              <p:spPr>
                <a:xfrm>
                  <a:off x="4996310" y="4545460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3" name="Rechthoek 102"/>
                <p:cNvSpPr/>
                <p:nvPr/>
              </p:nvSpPr>
              <p:spPr>
                <a:xfrm>
                  <a:off x="4996310" y="5135645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sp>
          <p:nvSpPr>
            <p:cNvPr id="111" name="Tekstvak 110"/>
            <p:cNvSpPr txBox="1"/>
            <p:nvPr/>
          </p:nvSpPr>
          <p:spPr>
            <a:xfrm>
              <a:off x="461940" y="395498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Export Les B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sp>
        <p:nvSpPr>
          <p:cNvPr id="100" name="Rechthoek 99"/>
          <p:cNvSpPr/>
          <p:nvPr/>
        </p:nvSpPr>
        <p:spPr>
          <a:xfrm>
            <a:off x="5172058" y="1429423"/>
            <a:ext cx="2818959" cy="432048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5616498" y="1429423"/>
            <a:ext cx="201622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ELO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5606319" y="1798756"/>
            <a:ext cx="2016224" cy="3832270"/>
            <a:chOff x="5606319" y="1798756"/>
            <a:chExt cx="2016224" cy="3832270"/>
          </a:xfrm>
        </p:grpSpPr>
        <p:sp>
          <p:nvSpPr>
            <p:cNvPr id="114" name="Rechthoek 113"/>
            <p:cNvSpPr/>
            <p:nvPr/>
          </p:nvSpPr>
          <p:spPr>
            <a:xfrm>
              <a:off x="5758769" y="1798756"/>
              <a:ext cx="1714063" cy="38322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</p:txBody>
        </p:sp>
        <p:sp>
          <p:nvSpPr>
            <p:cNvPr id="115" name="Tekstvak 114"/>
            <p:cNvSpPr txBox="1"/>
            <p:nvPr/>
          </p:nvSpPr>
          <p:spPr>
            <a:xfrm>
              <a:off x="5606319" y="1798756"/>
              <a:ext cx="2016224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Persoonlijke</a:t>
              </a:r>
              <a:r>
                <a:rPr lang="en-US" dirty="0" smtClean="0">
                  <a:solidFill>
                    <a:schemeClr val="bg1"/>
                  </a:solidFill>
                </a:rPr>
                <a:t> les X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5858007" y="4041044"/>
            <a:ext cx="1528089" cy="331871"/>
            <a:chOff x="5076056" y="2560193"/>
            <a:chExt cx="1528089" cy="331871"/>
          </a:xfrm>
        </p:grpSpPr>
        <p:sp>
          <p:nvSpPr>
            <p:cNvPr id="52" name="Rechthoek 51"/>
            <p:cNvSpPr/>
            <p:nvPr/>
          </p:nvSpPr>
          <p:spPr>
            <a:xfrm>
              <a:off x="5076056" y="2560193"/>
              <a:ext cx="1528089" cy="3318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57" name="Rechthoek 56"/>
            <p:cNvSpPr/>
            <p:nvPr/>
          </p:nvSpPr>
          <p:spPr>
            <a:xfrm>
              <a:off x="6023471" y="2597512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5858007" y="4421025"/>
            <a:ext cx="1528089" cy="534697"/>
            <a:chOff x="5076056" y="2973054"/>
            <a:chExt cx="1528089" cy="534697"/>
          </a:xfrm>
        </p:grpSpPr>
        <p:sp>
          <p:nvSpPr>
            <p:cNvPr id="71" name="Rechthoek 70"/>
            <p:cNvSpPr/>
            <p:nvPr/>
          </p:nvSpPr>
          <p:spPr>
            <a:xfrm>
              <a:off x="5076056" y="2973054"/>
              <a:ext cx="1528089" cy="5346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72" name="Rechthoek 71"/>
            <p:cNvSpPr/>
            <p:nvPr/>
          </p:nvSpPr>
          <p:spPr>
            <a:xfrm>
              <a:off x="5103637" y="3235692"/>
              <a:ext cx="1473434" cy="19573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" name="Rechthoek 72"/>
            <p:cNvSpPr/>
            <p:nvPr/>
          </p:nvSpPr>
          <p:spPr>
            <a:xfrm>
              <a:off x="6029802" y="3018763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4" name="Rechthoek 73"/>
            <p:cNvSpPr/>
            <p:nvPr/>
          </p:nvSpPr>
          <p:spPr>
            <a:xfrm>
              <a:off x="6029802" y="3269251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79" name="Groep 78"/>
          <p:cNvGrpSpPr/>
          <p:nvPr/>
        </p:nvGrpSpPr>
        <p:grpSpPr>
          <a:xfrm>
            <a:off x="5858260" y="5007341"/>
            <a:ext cx="1528089" cy="534697"/>
            <a:chOff x="5076056" y="2973054"/>
            <a:chExt cx="1528089" cy="534697"/>
          </a:xfrm>
        </p:grpSpPr>
        <p:sp>
          <p:nvSpPr>
            <p:cNvPr id="80" name="Rechthoek 79"/>
            <p:cNvSpPr/>
            <p:nvPr/>
          </p:nvSpPr>
          <p:spPr>
            <a:xfrm>
              <a:off x="5076056" y="2973054"/>
              <a:ext cx="1528089" cy="5346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1" name="Rechthoek 80"/>
            <p:cNvSpPr/>
            <p:nvPr/>
          </p:nvSpPr>
          <p:spPr>
            <a:xfrm>
              <a:off x="5103637" y="3235692"/>
              <a:ext cx="1473434" cy="19573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" name="Rechthoek 81"/>
            <p:cNvSpPr/>
            <p:nvPr/>
          </p:nvSpPr>
          <p:spPr>
            <a:xfrm>
              <a:off x="6029802" y="3018763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3" name="Rechthoek 82"/>
            <p:cNvSpPr/>
            <p:nvPr/>
          </p:nvSpPr>
          <p:spPr>
            <a:xfrm>
              <a:off x="6029802" y="3269251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84" name="Groep 83"/>
          <p:cNvGrpSpPr/>
          <p:nvPr/>
        </p:nvGrpSpPr>
        <p:grpSpPr>
          <a:xfrm>
            <a:off x="5855301" y="3279300"/>
            <a:ext cx="1528089" cy="331871"/>
            <a:chOff x="5076056" y="2560193"/>
            <a:chExt cx="1528089" cy="331871"/>
          </a:xfrm>
        </p:grpSpPr>
        <p:sp>
          <p:nvSpPr>
            <p:cNvPr id="85" name="Rechthoek 84"/>
            <p:cNvSpPr/>
            <p:nvPr/>
          </p:nvSpPr>
          <p:spPr>
            <a:xfrm>
              <a:off x="5076056" y="2560193"/>
              <a:ext cx="1528089" cy="3318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6" name="Rechthoek 85"/>
            <p:cNvSpPr/>
            <p:nvPr/>
          </p:nvSpPr>
          <p:spPr>
            <a:xfrm>
              <a:off x="6023471" y="2597512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87" name="Groep 86"/>
          <p:cNvGrpSpPr/>
          <p:nvPr/>
        </p:nvGrpSpPr>
        <p:grpSpPr>
          <a:xfrm>
            <a:off x="5850387" y="2906467"/>
            <a:ext cx="1528089" cy="331871"/>
            <a:chOff x="5076056" y="2560193"/>
            <a:chExt cx="1528089" cy="331871"/>
          </a:xfrm>
        </p:grpSpPr>
        <p:sp>
          <p:nvSpPr>
            <p:cNvPr id="88" name="Rechthoek 87"/>
            <p:cNvSpPr/>
            <p:nvPr/>
          </p:nvSpPr>
          <p:spPr>
            <a:xfrm>
              <a:off x="5076056" y="2560193"/>
              <a:ext cx="1528089" cy="3318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9" name="Rechthoek 88"/>
            <p:cNvSpPr/>
            <p:nvPr/>
          </p:nvSpPr>
          <p:spPr>
            <a:xfrm>
              <a:off x="6023471" y="2597512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2" name="Rechthoek 101"/>
          <p:cNvSpPr/>
          <p:nvPr/>
        </p:nvSpPr>
        <p:spPr>
          <a:xfrm>
            <a:off x="5858513" y="2535692"/>
            <a:ext cx="1528089" cy="331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dirty="0"/>
          </a:p>
        </p:txBody>
      </p:sp>
      <p:grpSp>
        <p:nvGrpSpPr>
          <p:cNvPr id="104" name="Groep 103"/>
          <p:cNvGrpSpPr/>
          <p:nvPr/>
        </p:nvGrpSpPr>
        <p:grpSpPr>
          <a:xfrm>
            <a:off x="5868144" y="2162593"/>
            <a:ext cx="1528089" cy="331871"/>
            <a:chOff x="5076056" y="2560193"/>
            <a:chExt cx="1528089" cy="331871"/>
          </a:xfrm>
        </p:grpSpPr>
        <p:sp>
          <p:nvSpPr>
            <p:cNvPr id="105" name="Rechthoek 104"/>
            <p:cNvSpPr/>
            <p:nvPr/>
          </p:nvSpPr>
          <p:spPr>
            <a:xfrm>
              <a:off x="5076056" y="2560193"/>
              <a:ext cx="1528089" cy="3318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106" name="Rechthoek 105"/>
            <p:cNvSpPr/>
            <p:nvPr/>
          </p:nvSpPr>
          <p:spPr>
            <a:xfrm>
              <a:off x="6023471" y="2597512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10" name="Rechthoek 109"/>
          <p:cNvSpPr/>
          <p:nvPr/>
        </p:nvSpPr>
        <p:spPr>
          <a:xfrm>
            <a:off x="5858513" y="3655275"/>
            <a:ext cx="1528089" cy="331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1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15538 -0.07754 C 0.18802 -0.09537 0.23681 -0.10486 0.2875 -0.10486 C 0.34549 -0.10486 0.39184 -0.09537 0.42448 -0.07754 L 0.58003 -2.22222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3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7222 0.05416 C 0.20885 0.06782 0.25868 0.06504 0.30764 0.04745 C 0.36424 0.02731 0.40608 -0.00324 0.43246 -0.03959 L 0.56215 -0.20162 " pathEditMode="relative" rAng="-900535" ptsTypes="FffFF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0" grpId="0" animBg="1"/>
      <p:bldP spid="102" grpId="0" animBg="1"/>
      <p:bldP spid="110" grpId="0" animBg="1"/>
    </p:bldLst>
  </p:timing>
</p:sld>
</file>

<file path=ppt/theme/theme1.xml><?xml version="1.0" encoding="utf-8"?>
<a:theme xmlns:a="http://schemas.openxmlformats.org/drawingml/2006/main" name="Kennisnet_Template_Algemeen&amp;VO">
  <a:themeElements>
    <a:clrScheme name="Kennisn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FF"/>
      </a:hlink>
      <a:folHlink>
        <a:srgbClr val="0099F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document" ma:contentTypeID="0x010100DA2A8D3496D4BC46B45A45885C1A91EB0400F3D8D93C7314464F888B64AFB36216AB" ma:contentTypeVersion="3" ma:contentTypeDescription="" ma:contentTypeScope="" ma:versionID="2a0a30602be859ebd212caacd0c0b081">
  <xsd:schema xmlns:xsd="http://www.w3.org/2001/XMLSchema" xmlns:p="http://schemas.microsoft.com/office/2006/metadata/properties" xmlns:ns3="19ffbae0-4672-4bf2-9512-740fceb79978" targetNamespace="http://schemas.microsoft.com/office/2006/metadata/properties" ma:root="true" ma:fieldsID="344a782199399c8e7a4cbf5f130b05fa" ns3:_="">
    <xsd:import namespace="19ffbae0-4672-4bf2-9512-740fceb79978"/>
    <xsd:element name="properties">
      <xsd:complexType>
        <xsd:sequence>
          <xsd:element name="documentManagement">
            <xsd:complexType>
              <xsd:all>
                <xsd:element ref="ns3:Fas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9ffbae0-4672-4bf2-9512-740fceb79978" elementFormDefault="qualified">
    <xsd:import namespace="http://schemas.microsoft.com/office/2006/documentManagement/types"/>
    <xsd:element name="Fase" ma:index="9" nillable="true" ma:displayName="Fase" ma:list="{88906C0C-AFA1-4578-A25A-728D9E161F86}" ma:internalName="Fa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C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Fase xmlns="19ffbae0-4672-4bf2-9512-740fceb79978">2</Fas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71FB6E-E40E-4077-95C3-78D0A7837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ffbae0-4672-4bf2-9512-740fceb7997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DD0CF53-51E3-46C2-8D0D-293CB44C537C}">
  <ds:schemaRefs>
    <ds:schemaRef ds:uri="19ffbae0-4672-4bf2-9512-740fceb79978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8732569-0A2E-4C15-84C1-B98836C4E2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9938</TotalTime>
  <Words>171</Words>
  <Application>Microsoft Office PowerPoint</Application>
  <PresentationFormat>Diavoorstelling (4:3)</PresentationFormat>
  <Paragraphs>169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Kennisnet_Template_Algemeen&amp;VO</vt:lpstr>
      <vt:lpstr>Fijnmazig metadateren in Wikiwijs</vt:lpstr>
      <vt:lpstr>Wikiwijs Arrangementen</vt:lpstr>
      <vt:lpstr>Een voorbeeld</vt:lpstr>
      <vt:lpstr>      Wikiwijs Maken: open les materiaal editor</vt:lpstr>
      <vt:lpstr>Fijnmazige metadata editor</vt:lpstr>
      <vt:lpstr>Nieuwe metadata editor (rond 19/11 Live)</vt:lpstr>
      <vt:lpstr>Export en import</vt:lpstr>
      <vt:lpstr>      Exporteren van arrangementen</vt:lpstr>
      <vt:lpstr>      Importeren in ELO</vt:lpstr>
      <vt:lpstr>De eerste stappen zijn al gezet</vt:lpstr>
      <vt:lpstr>Meer informatie</vt:lpstr>
    </vt:vector>
  </TitlesOfParts>
  <Company>Stichting Kennisnet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Pieter</dc:title>
  <dc:creator>inan01</dc:creator>
  <cp:lastModifiedBy>Pieter Bruring</cp:lastModifiedBy>
  <cp:revision>386</cp:revision>
  <dcterms:created xsi:type="dcterms:W3CDTF">2011-05-18T07:39:34Z</dcterms:created>
  <dcterms:modified xsi:type="dcterms:W3CDTF">2014-11-12T22:22:28Z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0x010100DA2A8D3496D4BC46B45A45885C1A91EB0400F3D8D93C7314464F888B64AFB36216AB</vt:lpwstr>
  </property>
  <property fmtid="{D5CDD505-2E9C-101B-9397-08002B2CF9AE}" pid="3" name="KN-Categorie">
    <vt:lpwstr>Algemeen</vt:lpwstr>
  </property>
  <property fmtid="{D5CDD505-2E9C-101B-9397-08002B2CF9AE}" pid="4" name="KN-Hoofdcategorie">
    <vt:lpwstr>Algemeen</vt:lpwstr>
  </property>
</Properties>
</file>